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6" r:id="rId14"/>
    <p:sldId id="277" r:id="rId15"/>
    <p:sldId id="267" r:id="rId16"/>
    <p:sldId id="269" r:id="rId17"/>
    <p:sldId id="270" r:id="rId18"/>
    <p:sldId id="271" r:id="rId19"/>
    <p:sldId id="273" r:id="rId20"/>
    <p:sldId id="278" r:id="rId21"/>
    <p:sldId id="280" r:id="rId22"/>
    <p:sldId id="268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aver, Johnnie A" initials="WJA" lastIdx="1" clrIdx="0">
    <p:extLst>
      <p:ext uri="{19B8F6BF-5375-455C-9EA6-DF929625EA0E}">
        <p15:presenceInfo xmlns:p15="http://schemas.microsoft.com/office/powerpoint/2012/main" userId="S-1-5-21-1659004503-1450960922-1606980848-339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254D5E-B403-4E4A-B7CF-1686A0F2415D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80C764-BE34-4936-972E-6F85CF0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72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04DEB2-64F7-45CF-920D-0797126F0B87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4AC749-A80B-49A7-A910-5D06180B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61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AC749-A80B-49A7-A910-5D06180B5F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3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AC749-A80B-49A7-A910-5D06180B5F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2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AC749-A80B-49A7-A910-5D06180B5F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0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AC749-A80B-49A7-A910-5D06180B5F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2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AC749-A80B-49A7-A910-5D06180B5F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7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3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1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5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0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7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6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Wireless Embedded Roadway Health Monitoring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40F594-FC3A-4C3D-A7E7-4EBEE5A1D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5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964" y="655791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Embedded Roadway Health Monitoring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2107" y="3996267"/>
            <a:ext cx="9144000" cy="2038271"/>
          </a:xfrm>
        </p:spPr>
        <p:txBody>
          <a:bodyPr>
            <a:noAutofit/>
          </a:bodyPr>
          <a:lstStyle/>
          <a:p>
            <a:r>
              <a:rPr lang="en-US" sz="1800" dirty="0" smtClean="0"/>
              <a:t>May 15-23</a:t>
            </a:r>
          </a:p>
          <a:p>
            <a:r>
              <a:rPr lang="en-US" sz="1800" dirty="0" smtClean="0"/>
              <a:t>Members:</a:t>
            </a:r>
          </a:p>
          <a:p>
            <a:r>
              <a:rPr lang="en-US" sz="1800" dirty="0" smtClean="0"/>
              <a:t>Johnnie Weaver, Tyler Fish, Mitch </a:t>
            </a:r>
            <a:r>
              <a:rPr lang="en-US" sz="1800" dirty="0" err="1" smtClean="0"/>
              <a:t>Balke</a:t>
            </a:r>
            <a:r>
              <a:rPr lang="en-US" sz="1800" dirty="0" smtClean="0"/>
              <a:t>, Brandon </a:t>
            </a:r>
            <a:r>
              <a:rPr lang="en-US" sz="1800" dirty="0" err="1" smtClean="0"/>
              <a:t>Wachtel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Brandon Maier, Trieu Nguyen, </a:t>
            </a:r>
            <a:r>
              <a:rPr lang="en-US" sz="1800" dirty="0" err="1" smtClean="0"/>
              <a:t>Christofer</a:t>
            </a:r>
            <a:r>
              <a:rPr lang="en-US" sz="1800" dirty="0" smtClean="0"/>
              <a:t> </a:t>
            </a:r>
            <a:r>
              <a:rPr lang="en-US" sz="1800" dirty="0" err="1" smtClean="0"/>
              <a:t>Sheafe</a:t>
            </a:r>
            <a:endParaRPr lang="en-US" sz="1800" dirty="0" smtClean="0"/>
          </a:p>
          <a:p>
            <a:r>
              <a:rPr lang="en-US" sz="1800" dirty="0" smtClean="0"/>
              <a:t>Advisors:</a:t>
            </a:r>
          </a:p>
          <a:p>
            <a:r>
              <a:rPr lang="en-US" sz="1800" dirty="0" smtClean="0"/>
              <a:t>Dr. </a:t>
            </a:r>
            <a:r>
              <a:rPr lang="en-US" sz="1800" dirty="0" err="1" smtClean="0"/>
              <a:t>Daji</a:t>
            </a:r>
            <a:r>
              <a:rPr lang="en-US" sz="1800" dirty="0" smtClean="0"/>
              <a:t> </a:t>
            </a:r>
            <a:r>
              <a:rPr lang="en-US" sz="1800" dirty="0" err="1" smtClean="0"/>
              <a:t>Qiao</a:t>
            </a:r>
            <a:r>
              <a:rPr lang="en-US" sz="1800" dirty="0" smtClean="0"/>
              <a:t>, Dr. </a:t>
            </a:r>
            <a:r>
              <a:rPr lang="en-US" sz="1800" dirty="0" err="1" smtClean="0"/>
              <a:t>Jiming</a:t>
            </a:r>
            <a:r>
              <a:rPr lang="en-US" sz="1800" dirty="0" smtClean="0"/>
              <a:t> Song, </a:t>
            </a:r>
            <a:r>
              <a:rPr lang="en-US" sz="1800" dirty="0"/>
              <a:t>Tie Qui, </a:t>
            </a:r>
            <a:r>
              <a:rPr lang="en-US" sz="1800" dirty="0" err="1"/>
              <a:t>Jeramie</a:t>
            </a:r>
            <a:r>
              <a:rPr lang="en-US" sz="1800" dirty="0"/>
              <a:t> </a:t>
            </a:r>
            <a:r>
              <a:rPr lang="en-US" sz="1800" dirty="0" err="1" smtClean="0"/>
              <a:t>Vens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64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Resource/Cost Estimation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614" y="2235632"/>
            <a:ext cx="9740020" cy="2286055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Project Milestones &amp;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485" y="1401178"/>
            <a:ext cx="7253171" cy="436440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Functional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036" y="1247584"/>
            <a:ext cx="10018713" cy="46353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Communication (TI CC1101)</a:t>
            </a:r>
          </a:p>
          <a:p>
            <a:pPr lvl="1"/>
            <a:r>
              <a:rPr lang="en-US" dirty="0" smtClean="0"/>
              <a:t>433 MHz</a:t>
            </a:r>
            <a:endParaRPr lang="en-US" dirty="0"/>
          </a:p>
          <a:p>
            <a:r>
              <a:rPr lang="en-US" dirty="0"/>
              <a:t>Microcontroller (MSP430F-series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Powerful development platform</a:t>
            </a:r>
          </a:p>
          <a:p>
            <a:pPr lvl="1"/>
            <a:r>
              <a:rPr lang="en-US" dirty="0" smtClean="0"/>
              <a:t>Serial </a:t>
            </a:r>
            <a:r>
              <a:rPr lang="en-US" dirty="0"/>
              <a:t>interface</a:t>
            </a:r>
          </a:p>
          <a:p>
            <a:r>
              <a:rPr lang="en-US" dirty="0"/>
              <a:t>Humidity/Temperature </a:t>
            </a:r>
            <a:r>
              <a:rPr lang="en-US" dirty="0" smtClean="0"/>
              <a:t> Sensor (SHT71)</a:t>
            </a:r>
          </a:p>
          <a:p>
            <a:pPr marL="742950" lvl="2"/>
            <a:r>
              <a:rPr lang="en-US" sz="1900" dirty="0"/>
              <a:t>A</a:t>
            </a:r>
            <a:r>
              <a:rPr lang="en-US" sz="1900" dirty="0" smtClean="0"/>
              <a:t>dditional </a:t>
            </a:r>
            <a:r>
              <a:rPr lang="en-US" sz="1900" dirty="0"/>
              <a:t>sensors could be added.</a:t>
            </a:r>
          </a:p>
          <a:p>
            <a:r>
              <a:rPr lang="en-US" dirty="0" smtClean="0"/>
              <a:t>RTCC (Microchip MCP79510)</a:t>
            </a:r>
          </a:p>
          <a:p>
            <a:pPr lvl="1"/>
            <a:r>
              <a:rPr lang="en-US" dirty="0" smtClean="0"/>
              <a:t>Accurate </a:t>
            </a:r>
            <a:r>
              <a:rPr lang="en-US" dirty="0"/>
              <a:t>timestamps</a:t>
            </a:r>
          </a:p>
          <a:p>
            <a:pPr lvl="1"/>
            <a:r>
              <a:rPr lang="en-US" dirty="0" smtClean="0"/>
              <a:t>Network scheduling</a:t>
            </a:r>
            <a:endParaRPr lang="en-US" dirty="0"/>
          </a:p>
          <a:p>
            <a:r>
              <a:rPr lang="en-US" dirty="0" smtClean="0"/>
              <a:t>Base Station</a:t>
            </a:r>
          </a:p>
          <a:p>
            <a:pPr lvl="1"/>
            <a:r>
              <a:rPr lang="en-US" dirty="0" smtClean="0"/>
              <a:t>Data extraction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246" y="1431444"/>
            <a:ext cx="4211777" cy="2404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49403" y="3836066"/>
            <a:ext cx="329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Microcontroller and Antenna Circuit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51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Functional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89175"/>
            <a:ext cx="10018713" cy="3699850"/>
          </a:xfrm>
        </p:spPr>
        <p:txBody>
          <a:bodyPr>
            <a:normAutofit/>
          </a:bodyPr>
          <a:lstStyle/>
          <a:p>
            <a:r>
              <a:rPr lang="en-US" dirty="0" smtClean="0"/>
              <a:t>Power </a:t>
            </a:r>
            <a:r>
              <a:rPr lang="en-US" dirty="0"/>
              <a:t>System </a:t>
            </a:r>
            <a:r>
              <a:rPr lang="en-US" dirty="0" smtClean="0"/>
              <a:t>(Inductive Coupler/RF)</a:t>
            </a:r>
          </a:p>
          <a:p>
            <a:pPr lvl="1"/>
            <a:r>
              <a:rPr lang="en-US" dirty="0"/>
              <a:t>RF </a:t>
            </a:r>
            <a:r>
              <a:rPr lang="en-US" dirty="0" smtClean="0"/>
              <a:t>- 915 MHz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RF power harvester receiver (</a:t>
            </a:r>
            <a:r>
              <a:rPr lang="en-US" dirty="0" err="1" smtClean="0"/>
              <a:t>Powercast</a:t>
            </a:r>
            <a:r>
              <a:rPr lang="en-US" dirty="0" smtClean="0"/>
              <a:t> P2110)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Patch antenna</a:t>
            </a:r>
          </a:p>
          <a:p>
            <a:pPr lvl="1"/>
            <a:r>
              <a:rPr lang="en-US" dirty="0" smtClean="0"/>
              <a:t>Magnetic Resonance Coupling </a:t>
            </a:r>
            <a:r>
              <a:rPr lang="en-US" dirty="0" smtClean="0"/>
              <a:t>- 27.2 </a:t>
            </a:r>
            <a:r>
              <a:rPr lang="en-US" dirty="0" smtClean="0"/>
              <a:t>MHz</a:t>
            </a:r>
          </a:p>
          <a:p>
            <a:pPr lvl="2"/>
            <a:r>
              <a:rPr lang="en-US" dirty="0" smtClean="0"/>
              <a:t>Transmitting coil </a:t>
            </a:r>
            <a:r>
              <a:rPr lang="en-US" dirty="0" smtClean="0">
                <a:sym typeface="Wingdings" panose="05000000000000000000" pitchFamily="2" charset="2"/>
              </a:rPr>
              <a:t> Receiving coil</a:t>
            </a:r>
            <a:endParaRPr lang="en-US" dirty="0" smtClean="0"/>
          </a:p>
          <a:p>
            <a:pPr lvl="2"/>
            <a:r>
              <a:rPr lang="en-US" dirty="0" smtClean="0"/>
              <a:t>High frequency AC to DC converter</a:t>
            </a:r>
          </a:p>
          <a:p>
            <a:pPr lvl="2"/>
            <a:r>
              <a:rPr lang="en-US" dirty="0" smtClean="0"/>
              <a:t>Voltage regulator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169" y="1789175"/>
            <a:ext cx="3873744" cy="2431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70169" y="4221054"/>
            <a:ext cx="387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Functional Block Diagram of P2110</a:t>
            </a:r>
          </a:p>
          <a:p>
            <a:pPr algn="ctr"/>
            <a:r>
              <a:rPr lang="en-US" sz="1200" dirty="0"/>
              <a:t>http://www.powercastco.com/PDF/P2110-datasheet.pdf</a:t>
            </a:r>
          </a:p>
        </p:txBody>
      </p:sp>
    </p:spTree>
    <p:extLst>
      <p:ext uri="{BB962C8B-B14F-4D97-AF65-F5344CB8AC3E}">
        <p14:creationId xmlns:p14="http://schemas.microsoft.com/office/powerpoint/2010/main" val="13665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Functional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89175"/>
            <a:ext cx="10018713" cy="3699850"/>
          </a:xfrm>
        </p:spPr>
        <p:txBody>
          <a:bodyPr>
            <a:normAutofit/>
          </a:bodyPr>
          <a:lstStyle/>
          <a:p>
            <a:r>
              <a:rPr lang="en-US" dirty="0" smtClean="0"/>
              <a:t>Charging Circuit</a:t>
            </a:r>
          </a:p>
          <a:p>
            <a:pPr lvl="1"/>
            <a:r>
              <a:rPr lang="en-US" dirty="0" smtClean="0"/>
              <a:t>Monitors the current entering the Li-Ion battery</a:t>
            </a:r>
          </a:p>
          <a:p>
            <a:pPr lvl="1"/>
            <a:r>
              <a:rPr lang="en-US" dirty="0" smtClean="0"/>
              <a:t>Protects the battery from over-depletion &amp; high currents</a:t>
            </a:r>
          </a:p>
          <a:p>
            <a:r>
              <a:rPr lang="en-US" dirty="0" smtClean="0"/>
              <a:t>Battery(</a:t>
            </a:r>
            <a:r>
              <a:rPr lang="en-US" dirty="0" err="1" smtClean="0"/>
              <a:t>Ultralife</a:t>
            </a:r>
            <a:r>
              <a:rPr lang="en-US" dirty="0" smtClean="0"/>
              <a:t> UBP002)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ill be sized to last a year without charging</a:t>
            </a:r>
          </a:p>
          <a:p>
            <a:pPr lvl="1"/>
            <a:r>
              <a:rPr lang="en-US" dirty="0" smtClean="0"/>
              <a:t>Remaining battery capacity will be chargeable - 12 </a:t>
            </a:r>
            <a:r>
              <a:rPr lang="en-US" dirty="0" err="1" smtClean="0"/>
              <a:t>hrs</a:t>
            </a:r>
            <a:r>
              <a:rPr lang="en-US" dirty="0" smtClean="0"/>
              <a:t> maximum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98" t="17991" r="12219" b="3869"/>
          <a:stretch/>
        </p:blipFill>
        <p:spPr>
          <a:xfrm>
            <a:off x="8632328" y="2183425"/>
            <a:ext cx="2048256" cy="192024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8725" y="4078952"/>
            <a:ext cx="329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LTC 4071 Charging Chip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17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564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System Overview and MC Design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141" y="1792224"/>
            <a:ext cx="3205029" cy="27604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251"/>
          <a:stretch/>
        </p:blipFill>
        <p:spPr>
          <a:xfrm>
            <a:off x="1479204" y="1792224"/>
            <a:ext cx="6420017" cy="3541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1481" y="5333651"/>
            <a:ext cx="329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System block diagram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084924" y="4550522"/>
            <a:ext cx="3295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Transceiver PCB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12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Test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58527"/>
            <a:ext cx="10018713" cy="3124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Communications will be tested in air then concrete</a:t>
            </a:r>
          </a:p>
          <a:p>
            <a:r>
              <a:rPr lang="en-US" dirty="0" smtClean="0"/>
              <a:t>Battery will be charged using conditions found in concrete</a:t>
            </a:r>
          </a:p>
          <a:p>
            <a:r>
              <a:rPr lang="en-US" dirty="0" smtClean="0"/>
              <a:t>Finalized circuit will have current draw measured</a:t>
            </a:r>
            <a:endParaRPr lang="en-US" dirty="0"/>
          </a:p>
          <a:p>
            <a:r>
              <a:rPr lang="en-US" dirty="0" smtClean="0"/>
              <a:t>Sensor Network</a:t>
            </a:r>
          </a:p>
          <a:p>
            <a:r>
              <a:rPr lang="en-US" dirty="0" smtClean="0"/>
              <a:t>Final Test</a:t>
            </a:r>
          </a:p>
          <a:p>
            <a:pPr lvl="1"/>
            <a:r>
              <a:rPr lang="en-US" dirty="0" smtClean="0"/>
              <a:t>Plant node into setting concrete</a:t>
            </a:r>
          </a:p>
          <a:p>
            <a:pPr lvl="1"/>
            <a:r>
              <a:rPr lang="en-US" dirty="0" smtClean="0"/>
              <a:t>Test its accuracy after curing process.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Current and Planned 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72088"/>
            <a:ext cx="10018713" cy="40092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charging circuit has been designed &amp; built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till has bugs to be worked out</a:t>
            </a:r>
          </a:p>
          <a:p>
            <a:pPr lvl="1"/>
            <a:r>
              <a:rPr lang="en-US" dirty="0" smtClean="0"/>
              <a:t>The communication circuit has been designed &amp; built</a:t>
            </a:r>
          </a:p>
          <a:p>
            <a:pPr lvl="2"/>
            <a:r>
              <a:rPr lang="en-US" dirty="0"/>
              <a:t>Currently being </a:t>
            </a:r>
            <a:r>
              <a:rPr lang="en-US" dirty="0" smtClean="0"/>
              <a:t>tested</a:t>
            </a:r>
            <a:endParaRPr lang="en-US" dirty="0"/>
          </a:p>
          <a:p>
            <a:pPr lvl="1"/>
            <a:r>
              <a:rPr lang="en-US" dirty="0" smtClean="0"/>
              <a:t>Patch Antennas</a:t>
            </a:r>
          </a:p>
          <a:p>
            <a:pPr lvl="2"/>
            <a:r>
              <a:rPr lang="en-US" dirty="0"/>
              <a:t>Currently crafted(needs testing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Inductive Coils</a:t>
            </a:r>
          </a:p>
          <a:p>
            <a:pPr lvl="2"/>
            <a:r>
              <a:rPr lang="en-US" dirty="0" smtClean="0"/>
              <a:t>Created and requires further tuning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Current 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951" y="1994274"/>
            <a:ext cx="10018713" cy="3124201"/>
          </a:xfrm>
        </p:spPr>
        <p:txBody>
          <a:bodyPr/>
          <a:lstStyle/>
          <a:p>
            <a:r>
              <a:rPr lang="en-US" dirty="0" smtClean="0"/>
              <a:t>Software Design</a:t>
            </a:r>
          </a:p>
          <a:p>
            <a:r>
              <a:rPr lang="en-US" dirty="0" smtClean="0"/>
              <a:t>Testing Parts</a:t>
            </a:r>
          </a:p>
          <a:p>
            <a:pPr lvl="1"/>
            <a:r>
              <a:rPr lang="en-US" dirty="0" smtClean="0"/>
              <a:t>One-to-One Node Communication</a:t>
            </a:r>
          </a:p>
          <a:p>
            <a:pPr lvl="1"/>
            <a:r>
              <a:rPr lang="en-US" dirty="0" smtClean="0"/>
              <a:t>Charging Circuit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Plan for Next Semester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430" y="1894902"/>
            <a:ext cx="10794780" cy="35111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January </a:t>
            </a:r>
          </a:p>
          <a:p>
            <a:pPr lvl="1"/>
            <a:r>
              <a:rPr lang="en-US" dirty="0" smtClean="0"/>
              <a:t>Full PCB Design</a:t>
            </a:r>
          </a:p>
          <a:p>
            <a:pPr lvl="1"/>
            <a:r>
              <a:rPr lang="en-US" dirty="0" smtClean="0"/>
              <a:t>Multi-hop communication within the network</a:t>
            </a:r>
          </a:p>
          <a:p>
            <a:r>
              <a:rPr lang="en-US" dirty="0" smtClean="0"/>
              <a:t>Feb</a:t>
            </a:r>
          </a:p>
          <a:p>
            <a:pPr lvl="1"/>
            <a:r>
              <a:rPr lang="en-US" dirty="0" smtClean="0"/>
              <a:t>Begin System Testing</a:t>
            </a:r>
          </a:p>
          <a:p>
            <a:r>
              <a:rPr lang="en-US" dirty="0" smtClean="0"/>
              <a:t>March</a:t>
            </a:r>
          </a:p>
          <a:p>
            <a:pPr lvl="1"/>
            <a:r>
              <a:rPr lang="en-US" dirty="0" smtClean="0"/>
              <a:t>Completed design</a:t>
            </a:r>
          </a:p>
          <a:p>
            <a:pPr lvl="1"/>
            <a:r>
              <a:rPr lang="en-US" dirty="0" smtClean="0"/>
              <a:t>Begin Write-ups and Documents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7247"/>
            <a:ext cx="10515600" cy="1325563"/>
          </a:xfrm>
        </p:spPr>
        <p:txBody>
          <a:bodyPr/>
          <a:lstStyle/>
          <a:p>
            <a:pPr algn="l"/>
            <a:r>
              <a:rPr lang="en-US" dirty="0" smtClean="0"/>
              <a:t>Problem Statement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8432" y="1906555"/>
            <a:ext cx="102040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Structural health monitoring systems evaluate structures for safety without requiring the presence of an inspector.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Implementing such a system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without wireless communication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becomes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too difficult, fragile, and expensive to be feasible. A wireless sensor network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makes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system low cost, have quick installation times, and high system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reliability. </a:t>
            </a:r>
            <a:endParaRPr lang="en-US" sz="3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185" y="2148840"/>
            <a:ext cx="10018713" cy="175259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1497603"/>
            <a:ext cx="9013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[1]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Shan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Jiang, “Optimum Wireless Power Transmission for Sensors embedded In Concrete,” Ph.D. dissertation,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Graduate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College, FIU, Miami, FL, 2011. 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[2] Jonah, O.;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Georgakopoulos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S.V. “Efficient wireless powering of sensors embedded in concrete via magnetic resonance,” </a:t>
            </a: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Antennas and Propagations (APSURSI), 2011 IEEE International Symposium on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vol., no., pp.1425, 1428, 3-8 July 2011. 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[3] Stone, W. C. (1997). Electromagnetic Signal Attenuation in Construction Materials. NIST Construction Automation Program Report No. 3. 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[4]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Dalke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 R.A. (2000). Effects of reinforced concrete structures on RF communications. IEEE Transactions on Electromagnetic Compatibility. 42(4) 489-496. 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[5] Taylor, Gutierrez, Langdon, Murphy, Walton (1997) Measurement of RF Propagation into Concrete Structures over the Frequency Range 100 MHZ to 3 GHz. The Springer International Series in Engineering and Computer Science Volume 377. 131-144. 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[6] “Antenna Theory.” Internet: http://www.antenna-theory.com/antennas/patches/antenna.php, 2011 [Oct. 18, 2014].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58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Platforms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008631"/>
            <a:ext cx="9391346" cy="1639825"/>
          </a:xfrm>
        </p:spPr>
        <p:txBody>
          <a:bodyPr/>
          <a:lstStyle/>
          <a:p>
            <a:r>
              <a:rPr lang="en-US" dirty="0" smtClean="0"/>
              <a:t>Software written in C using TI Code Composer Studio</a:t>
            </a:r>
          </a:p>
          <a:p>
            <a:r>
              <a:rPr lang="en-US" dirty="0" smtClean="0"/>
              <a:t>MSP430 programmed on MSP430 Launchpad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pic>
        <p:nvPicPr>
          <p:cNvPr id="1026" name="Picture 2" descr="http://dangerousprototypes.com/wp-content/media/2012/02/CCS_spl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29" y="3849514"/>
            <a:ext cx="3260489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topen.it/wp-content/uploads/2013/03/LaunchPad-MSP430G2452-v1.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5" t="10054" r="35359" b="9228"/>
          <a:stretch/>
        </p:blipFill>
        <p:spPr bwMode="auto">
          <a:xfrm>
            <a:off x="9217321" y="2438399"/>
            <a:ext cx="1972020" cy="30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Conceptual Sketch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76" y="1204521"/>
            <a:ext cx="7313449" cy="46782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Member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380" y="2167662"/>
            <a:ext cx="10018713" cy="3124201"/>
          </a:xfrm>
        </p:spPr>
        <p:txBody>
          <a:bodyPr/>
          <a:lstStyle/>
          <a:p>
            <a:r>
              <a:rPr lang="en-US" dirty="0"/>
              <a:t>Brandon </a:t>
            </a:r>
            <a:r>
              <a:rPr lang="en-US" dirty="0" err="1"/>
              <a:t>Wachtel</a:t>
            </a:r>
            <a:r>
              <a:rPr lang="en-US" dirty="0"/>
              <a:t>, Johnnie Weaver, and Trieu Nguyen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Power Supply and Charging Station </a:t>
            </a:r>
          </a:p>
          <a:p>
            <a:r>
              <a:rPr lang="en-US" dirty="0"/>
              <a:t>Mitch </a:t>
            </a:r>
            <a:r>
              <a:rPr lang="en-US" dirty="0" err="1"/>
              <a:t>Balke</a:t>
            </a:r>
            <a:r>
              <a:rPr lang="en-US" dirty="0"/>
              <a:t> and Brandon Maier </a:t>
            </a:r>
          </a:p>
          <a:p>
            <a:pPr lvl="1"/>
            <a:r>
              <a:rPr lang="en-US" dirty="0" smtClean="0"/>
              <a:t>Embedded </a:t>
            </a:r>
            <a:r>
              <a:rPr lang="en-US" dirty="0"/>
              <a:t>Programing and Network setup </a:t>
            </a:r>
          </a:p>
          <a:p>
            <a:r>
              <a:rPr lang="en-US" dirty="0"/>
              <a:t>Tyler Fish and Chris </a:t>
            </a:r>
            <a:r>
              <a:rPr lang="en-US" dirty="0" err="1"/>
              <a:t>Sheafe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Communication Overhead </a:t>
            </a:r>
            <a:r>
              <a:rPr lang="en-US" dirty="0"/>
              <a:t>and </a:t>
            </a:r>
            <a:r>
              <a:rPr lang="en-US" dirty="0" smtClean="0"/>
              <a:t>RF Charging </a:t>
            </a:r>
            <a:r>
              <a:rPr lang="en-US" dirty="0"/>
              <a:t>System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683" y="1542107"/>
            <a:ext cx="5492405" cy="4098201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Communication </a:t>
            </a:r>
          </a:p>
          <a:p>
            <a:r>
              <a:rPr lang="en-US" sz="2800" dirty="0" smtClean="0"/>
              <a:t>Microcontroller </a:t>
            </a:r>
          </a:p>
          <a:p>
            <a:r>
              <a:rPr lang="en-US" sz="2800" dirty="0" smtClean="0"/>
              <a:t>Sensors </a:t>
            </a:r>
          </a:p>
          <a:p>
            <a:r>
              <a:rPr lang="en-US" sz="2800" dirty="0" smtClean="0"/>
              <a:t>Power System</a:t>
            </a:r>
          </a:p>
          <a:p>
            <a:r>
              <a:rPr lang="en-US" sz="2800" dirty="0" smtClean="0"/>
              <a:t>Base Station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87" y="1922107"/>
            <a:ext cx="10018713" cy="34700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Enclosure needs to be resistant to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ressure (up to 30PSI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Water </a:t>
            </a:r>
          </a:p>
          <a:p>
            <a:pPr lvl="1"/>
            <a:r>
              <a:rPr lang="en-US" dirty="0" smtClean="0"/>
              <a:t>Chemicals</a:t>
            </a:r>
          </a:p>
          <a:p>
            <a:r>
              <a:rPr lang="en-US" dirty="0" smtClean="0"/>
              <a:t>Base Station must have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Data Integrity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Technical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726" y="2015150"/>
            <a:ext cx="10018713" cy="3124201"/>
          </a:xfrm>
        </p:spPr>
        <p:txBody>
          <a:bodyPr/>
          <a:lstStyle/>
          <a:p>
            <a:r>
              <a:rPr lang="en-US" dirty="0" smtClean="0"/>
              <a:t> Attenuation of signal in concrete</a:t>
            </a:r>
          </a:p>
          <a:p>
            <a:r>
              <a:rPr lang="en-US" dirty="0" smtClean="0"/>
              <a:t>Acidity of mixture</a:t>
            </a:r>
          </a:p>
          <a:p>
            <a:r>
              <a:rPr lang="en-US" dirty="0" smtClean="0"/>
              <a:t>Safety of nodes during mixing</a:t>
            </a:r>
          </a:p>
          <a:p>
            <a:r>
              <a:rPr lang="en-US" dirty="0" smtClean="0"/>
              <a:t>Frequency selection ISM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Market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801" y="2105685"/>
            <a:ext cx="10018713" cy="3124201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esearch on signal transmission through concrete</a:t>
            </a:r>
          </a:p>
          <a:p>
            <a:r>
              <a:rPr lang="en-US" dirty="0" smtClean="0"/>
              <a:t>Research on circuits embedded in concrete</a:t>
            </a:r>
          </a:p>
          <a:p>
            <a:r>
              <a:rPr lang="en-US" dirty="0" smtClean="0"/>
              <a:t>Life-long monitoring of structural integrity</a:t>
            </a:r>
          </a:p>
          <a:p>
            <a:r>
              <a:rPr lang="en-US" dirty="0" smtClean="0"/>
              <a:t>Application in other structures such as bridges and skyscrapers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/>
              <a:t>Wireless Embedded Roadway Health Monitoring System</a:t>
            </a:r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6576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Potential Risks &amp;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1716" y="2160005"/>
            <a:ext cx="10018713" cy="3124201"/>
          </a:xfrm>
        </p:spPr>
        <p:txBody>
          <a:bodyPr/>
          <a:lstStyle/>
          <a:p>
            <a:r>
              <a:rPr lang="en-US" dirty="0" smtClean="0"/>
              <a:t> EM and RF power transfer </a:t>
            </a:r>
          </a:p>
          <a:p>
            <a:pPr lvl="1"/>
            <a:r>
              <a:rPr lang="en-US" dirty="0" smtClean="0"/>
              <a:t>High power</a:t>
            </a:r>
          </a:p>
          <a:p>
            <a:r>
              <a:rPr lang="en-US" dirty="0"/>
              <a:t> </a:t>
            </a:r>
            <a:r>
              <a:rPr lang="en-US" dirty="0" smtClean="0"/>
              <a:t>Burns from soldering parts</a:t>
            </a:r>
          </a:p>
          <a:p>
            <a:r>
              <a:rPr lang="en-US" dirty="0" smtClean="0"/>
              <a:t>Cuts from cutting/</a:t>
            </a:r>
            <a:r>
              <a:rPr lang="en-US" dirty="0" err="1" smtClean="0"/>
              <a:t>dremel</a:t>
            </a:r>
            <a:r>
              <a:rPr lang="en-US" dirty="0" smtClean="0"/>
              <a:t> tools</a:t>
            </a:r>
          </a:p>
          <a:p>
            <a:r>
              <a:rPr lang="en-US" dirty="0" smtClean="0"/>
              <a:t>Dust in eyes from cutting/</a:t>
            </a:r>
            <a:r>
              <a:rPr lang="en-US" dirty="0" err="1" smtClean="0"/>
              <a:t>dremel</a:t>
            </a:r>
            <a:r>
              <a:rPr lang="en-US" dirty="0" smtClean="0"/>
              <a:t> tools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15-23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dirty="0" smtClean="0"/>
              <a:t>Wireless Embedded Roadway Health Monitoring System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F594-FC3A-4C3D-A7E7-4EBEE5A1DA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934</TotalTime>
  <Words>948</Words>
  <Application>Microsoft Office PowerPoint</Application>
  <PresentationFormat>Widescreen</PresentationFormat>
  <Paragraphs>202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Times New Roman</vt:lpstr>
      <vt:lpstr>Wingdings</vt:lpstr>
      <vt:lpstr>Parallax</vt:lpstr>
      <vt:lpstr>Wireless Embedded Roadway Health Monitoring System</vt:lpstr>
      <vt:lpstr>Problem Statement </vt:lpstr>
      <vt:lpstr>Conceptual Sketch</vt:lpstr>
      <vt:lpstr>Member Responsibilities</vt:lpstr>
      <vt:lpstr>Functional Requirements</vt:lpstr>
      <vt:lpstr>Non-Functional Requirements</vt:lpstr>
      <vt:lpstr>Technical Considerations</vt:lpstr>
      <vt:lpstr>Market Survey</vt:lpstr>
      <vt:lpstr>Potential Risks &amp; Mitigation</vt:lpstr>
      <vt:lpstr>Resource/Cost Estimation</vt:lpstr>
      <vt:lpstr>Project Milestones &amp; Schedule</vt:lpstr>
      <vt:lpstr>Functional Decomposition</vt:lpstr>
      <vt:lpstr>Functional Decomposition</vt:lpstr>
      <vt:lpstr>Functional Decomposition</vt:lpstr>
      <vt:lpstr>System Overview and MC Design</vt:lpstr>
      <vt:lpstr>Test Plan </vt:lpstr>
      <vt:lpstr>Current and Planned Prototypes</vt:lpstr>
      <vt:lpstr>Current Project Status</vt:lpstr>
      <vt:lpstr>Plan for Next Semester </vt:lpstr>
      <vt:lpstr>Questions?</vt:lpstr>
      <vt:lpstr>References</vt:lpstr>
      <vt:lpstr>Platforms Used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Embedded Roadway Health Monitoring System</dc:title>
  <dc:creator>Weaver, Johnnie A</dc:creator>
  <cp:lastModifiedBy>Nguyen, Trieu Q</cp:lastModifiedBy>
  <cp:revision>47</cp:revision>
  <cp:lastPrinted>2014-12-08T22:36:19Z</cp:lastPrinted>
  <dcterms:created xsi:type="dcterms:W3CDTF">2014-12-04T23:31:07Z</dcterms:created>
  <dcterms:modified xsi:type="dcterms:W3CDTF">2014-12-10T16:22:46Z</dcterms:modified>
</cp:coreProperties>
</file>